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2118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76768-DD84-4A50-9CEC-E468FCB9C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C1D88A-239C-4FE8-BADB-0EAA5DBC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18046-8D7C-4698-A74C-4E9CB8C4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7BB72-F922-4958-A0B9-6BF1339E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DFF3D-808A-45B4-A410-C8B05489C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E6CD3-674A-45C7-A657-90DF079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4605EE-9E0F-400C-8FC7-B02BC4C85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08242-0981-4912-86A0-AD1DDBE2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266B3-ED03-4633-9D6F-2C9ADA679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88F8F-613D-4286-885B-29030C89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0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98034C-F9BC-4C1A-8A2B-011C1CF41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0BC402-113A-47A8-A2D0-884881C1B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4EE610-D8D7-424D-B4CD-02C73736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26C494-F110-48E8-98F9-7158B941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EBF7D-FC0D-4D19-807A-FFD06B98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A5011-B4DE-4DF4-B141-7F7CB510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0732A-404E-4526-8BE3-74A933738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EA0F6-D566-49ED-877E-24DB15BD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FA2274-6733-4BBD-BC88-8C56CE726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3D837-0F5F-43DB-8F49-74752D64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5E51D-A3C7-4E13-BB3D-DC53054A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6DFB66-4AE2-49B7-8E98-FFA07DA6C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56F5A-B255-4119-850B-BD234C3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6D4321-C968-4E0C-933C-6A36651BB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24D1-0509-4402-BA3C-494C3EC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37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A66D-F55E-4E53-A7E8-573F790B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94061-846B-4126-8A41-58E89124E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F7FDD3-4D9F-401E-B380-304CF2469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3A8EBB-6D12-4361-83A2-A67787F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5F38A-FF39-428E-8C0C-86DB9AAD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147FD-6168-4115-92A1-636933AF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6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BB1E4-FFA8-4023-9EB4-0C501F33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86A62-C0F3-43BC-BE1A-80901BF7F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BE51F-206C-4209-95AB-9ECA43F6F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44057E-FA84-4CA4-ABB3-5A5B16325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C14633-A6F1-4D85-ADDA-2186720A0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4F741E-A011-443C-9FF6-B839FD948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ECBF87-91DC-4907-B811-3BB72FD6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8FCDE2-AB1D-4EB2-BB68-1E421FA1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0E4F3-3F84-4965-8070-CA760879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9B914B-04C2-45D1-A6C1-7065EACA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3FAE06-5567-40A4-AE60-303AEC96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2D0CE4-4FC4-4ECA-8753-D3833CC2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C5B94F-89C6-41FC-8C23-CF966CFD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301D41-312D-4561-A5E9-2B3A0ADE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7D1967-910D-4A72-9F59-4A8D090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5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BCDA5-2562-4277-8A05-4C44D0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5E83F-0C19-4D68-8D42-90B8E4065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3E3A7F-4AB6-41A8-8554-1D6A6EC9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E91509-641D-4459-8E1F-6513D21B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5A88FF-46A1-4D50-8BCF-BC206A38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ED74CB-F9D3-4EF4-945D-0032EF8D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6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268F-2DBA-4EC6-9917-9768A5B7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7F2441-4A14-46A4-A849-04457A6C4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55B925-76FC-48B8-BCF4-C8504AE52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162C3F-9411-428D-BFB9-A2755026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A2DAD0-AF5D-4A4F-AA3B-C3B5595B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301F50-9182-4C87-B869-578E04A1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4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51A0B-0995-45CD-A5F6-D875B9588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A629A4-D735-40E7-BA1E-0BD533D17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4E7A30-7438-43F5-AE84-BC59555AD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1274-C079-4402-9638-B0E7391B5CD9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07B91-A802-4752-9BF2-5A262FF4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35B8C-548A-4A23-9452-772F6C005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3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390525"/>
            <a:ext cx="85820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74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2" y="133826"/>
            <a:ext cx="1096765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657225"/>
            <a:ext cx="8582025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723900"/>
            <a:ext cx="858202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5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6761" y="-579468"/>
            <a:ext cx="13485521" cy="80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2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76" y="152116"/>
            <a:ext cx="10979848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9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6" y="82006"/>
            <a:ext cx="12138188" cy="66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5190"/>
            <a:ext cx="12164798" cy="56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2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36" y="106789"/>
            <a:ext cx="11534632" cy="661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5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433"/>
            <a:ext cx="12094374" cy="599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8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Леонов Аркадий Дмитриевич</dc:creator>
  <cp:lastModifiedBy>Клоков Евгений Викторович</cp:lastModifiedBy>
  <cp:revision>36</cp:revision>
  <cp:lastPrinted>2021-07-30T11:42:37Z</cp:lastPrinted>
  <dcterms:created xsi:type="dcterms:W3CDTF">2020-04-20T08:29:01Z</dcterms:created>
  <dcterms:modified xsi:type="dcterms:W3CDTF">2024-12-27T06:48:51Z</dcterms:modified>
</cp:coreProperties>
</file>